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2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7896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0305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3849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5256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2044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8699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5085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6163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7502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0849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5508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C79F2-D95C-4F26-BEB3-22FDD7855305}" type="datetimeFigureOut">
              <a:rPr kumimoji="1" lang="ja-JP" altLang="en-US" smtClean="0"/>
              <a:t>2017/2/3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A03BA-6F97-4D22-87F4-18D67132A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012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/>
          <p:cNvSpPr/>
          <p:nvPr/>
        </p:nvSpPr>
        <p:spPr>
          <a:xfrm>
            <a:off x="1407886" y="986971"/>
            <a:ext cx="7199085" cy="40494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>
            <a:spLocks noChangeAspect="1"/>
          </p:cNvSpPr>
          <p:nvPr/>
        </p:nvSpPr>
        <p:spPr>
          <a:xfrm>
            <a:off x="2474771" y="1618818"/>
            <a:ext cx="5239481" cy="29436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159" y="2893908"/>
            <a:ext cx="2172938" cy="12222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HeroicExtremeRightFacing"/>
            <a:lightRig rig="threePt" dir="t"/>
          </a:scene3d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077" y="2893908"/>
            <a:ext cx="2172938" cy="12222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HeroicExtremeRightFacing"/>
            <a:lightRig rig="threePt" dir="t"/>
          </a:scene3d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314" y="2893908"/>
            <a:ext cx="2172938" cy="12222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HeroicExtremeRightFacing"/>
            <a:lightRig rig="threePt" dir="t"/>
          </a:scene3d>
        </p:spPr>
      </p:pic>
      <p:sp>
        <p:nvSpPr>
          <p:cNvPr id="11" name="テキスト ボックス 10"/>
          <p:cNvSpPr txBox="1"/>
          <p:nvPr/>
        </p:nvSpPr>
        <p:spPr>
          <a:xfrm>
            <a:off x="2503771" y="1618818"/>
            <a:ext cx="377122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lvl="0"/>
            <a:r>
              <a:rPr lang="en-US" altLang="ja-JP" sz="6000" dirty="0">
                <a:solidFill>
                  <a:srgbClr val="7F8C8D"/>
                </a:solidFill>
                <a:latin typeface="NeueHaasGroteskDisp Pro XLt" panose="020B0304020202020204" pitchFamily="34" charset="0"/>
              </a:rPr>
              <a:t>Wall Paper</a:t>
            </a:r>
            <a:endParaRPr lang="ja-JP" altLang="en-US" sz="6000" dirty="0">
              <a:solidFill>
                <a:srgbClr val="7F8C8D"/>
              </a:solidFill>
              <a:latin typeface="NeueHaasGroteskDisp Pro XL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785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/>
          <p:cNvSpPr/>
          <p:nvPr/>
        </p:nvSpPr>
        <p:spPr>
          <a:xfrm>
            <a:off x="1407886" y="986971"/>
            <a:ext cx="7199085" cy="40494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>
            <a:spLocks noChangeAspect="1"/>
          </p:cNvSpPr>
          <p:nvPr/>
        </p:nvSpPr>
        <p:spPr>
          <a:xfrm>
            <a:off x="2474771" y="1618818"/>
            <a:ext cx="5239481" cy="29436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503771" y="1618818"/>
            <a:ext cx="3771227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lvl="0"/>
            <a:r>
              <a:rPr lang="en-US" altLang="ja-JP" sz="6000" dirty="0">
                <a:solidFill>
                  <a:srgbClr val="7F8C8D"/>
                </a:solidFill>
                <a:latin typeface="NeueHaasGroteskDisp Pro XLt" panose="020B0304020202020204" pitchFamily="34" charset="0"/>
              </a:rPr>
              <a:t>Public Poster</a:t>
            </a:r>
            <a:endParaRPr lang="ja-JP" altLang="en-US" sz="6000" dirty="0">
              <a:solidFill>
                <a:srgbClr val="7F8C8D"/>
              </a:solidFill>
              <a:latin typeface="NeueHaasGroteskDisp Pro XLt" panose="020B0304020202020204" pitchFamily="34" charset="0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686" y="1737641"/>
            <a:ext cx="1667462" cy="2357212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2" name="図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237" y="2084755"/>
            <a:ext cx="1668689" cy="2358946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8175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/>
          <p:cNvSpPr/>
          <p:nvPr/>
        </p:nvSpPr>
        <p:spPr>
          <a:xfrm>
            <a:off x="1407886" y="986971"/>
            <a:ext cx="7199085" cy="40494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>
            <a:spLocks noChangeAspect="1"/>
          </p:cNvSpPr>
          <p:nvPr/>
        </p:nvSpPr>
        <p:spPr>
          <a:xfrm>
            <a:off x="2474771" y="1618818"/>
            <a:ext cx="5239481" cy="29436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474772" y="2623462"/>
            <a:ext cx="3937904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lvl="0"/>
            <a:r>
              <a:rPr lang="en-US" altLang="ja-JP" sz="6000" dirty="0">
                <a:solidFill>
                  <a:srgbClr val="7F8C8D"/>
                </a:solidFill>
                <a:latin typeface="NeueHaasGroteskDisp Pro XLt" panose="020B0304020202020204" pitchFamily="34" charset="0"/>
              </a:rPr>
              <a:t>Technical</a:t>
            </a:r>
          </a:p>
          <a:p>
            <a:pPr lvl="0"/>
            <a:r>
              <a:rPr lang="en-US" altLang="ja-JP" sz="6000" dirty="0">
                <a:solidFill>
                  <a:srgbClr val="7F8C8D"/>
                </a:solidFill>
                <a:latin typeface="NeueHaasGroteskDisp Pro XLt" panose="020B0304020202020204" pitchFamily="34" charset="0"/>
              </a:rPr>
              <a:t>Document</a:t>
            </a:r>
            <a:endParaRPr lang="ja-JP" altLang="en-US" sz="6000" dirty="0">
              <a:solidFill>
                <a:srgbClr val="7F8C8D"/>
              </a:solidFill>
              <a:latin typeface="NeueHaasGroteskDisp Pro XLt" panose="020B0304020202020204" pitchFamily="34" charset="0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3365" y="1677210"/>
            <a:ext cx="2126151" cy="1506024"/>
          </a:xfrm>
          <a:prstGeom prst="rect">
            <a:avLst/>
          </a:prstGeom>
          <a:effectLst>
            <a:outerShdw blurRad="2159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151397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5358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6</Words>
  <Application>Microsoft Office PowerPoint</Application>
  <PresentationFormat>ワイド画面</PresentationFormat>
  <Paragraphs>4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游ゴシック</vt:lpstr>
      <vt:lpstr>游ゴシック Light</vt:lpstr>
      <vt:lpstr>Arial</vt:lpstr>
      <vt:lpstr>NeueHaasGroteskDisp Pro XLt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Tanaka</dc:creator>
  <cp:lastModifiedBy>Tanaka</cp:lastModifiedBy>
  <cp:revision>15</cp:revision>
  <dcterms:created xsi:type="dcterms:W3CDTF">2017-02-02T16:08:45Z</dcterms:created>
  <dcterms:modified xsi:type="dcterms:W3CDTF">2017-02-02T17:47:08Z</dcterms:modified>
</cp:coreProperties>
</file>

<file path=docProps/thumbnail.jpeg>
</file>